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5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09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pos="2880">
          <p15:clr>
            <a:srgbClr val="A4A3A4"/>
          </p15:clr>
        </p15:guide>
        <p15:guide id="4" pos="204">
          <p15:clr>
            <a:srgbClr val="A4A3A4"/>
          </p15:clr>
        </p15:guide>
        <p15:guide id="5" pos="5556">
          <p15:clr>
            <a:srgbClr val="A4A3A4"/>
          </p15:clr>
        </p15:guide>
        <p15:guide id="6" pos="2948">
          <p15:clr>
            <a:srgbClr val="A4A3A4"/>
          </p15:clr>
        </p15:guide>
        <p15:guide id="7" pos="28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904" autoAdjust="0"/>
    <p:restoredTop sz="94643" autoAdjust="0"/>
  </p:normalViewPr>
  <p:slideViewPr>
    <p:cSldViewPr>
      <p:cViewPr varScale="1">
        <p:scale>
          <a:sx n="111" d="100"/>
          <a:sy n="111" d="100"/>
        </p:scale>
        <p:origin x="2094" y="96"/>
      </p:cViewPr>
      <p:guideLst>
        <p:guide orient="horz" pos="709"/>
        <p:guide orient="horz" pos="3974"/>
        <p:guide pos="2880"/>
        <p:guide pos="204"/>
        <p:guide pos="5556"/>
        <p:guide pos="2948"/>
        <p:guide pos="28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-3876" y="-90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79B34-9042-4407-89CF-4562D720B408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BEE66-63D2-412E-B6D2-A96DD3CB618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1973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57E3B-471E-4015-B1C5-6E8E36836A6A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A22F8-50EA-4B8D-BC3E-F42EE1D709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1865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7A22F8-50EA-4B8D-BC3E-F42EE1D7098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36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75179" y="3501008"/>
            <a:ext cx="3787193" cy="360040"/>
          </a:xfrm>
          <a:noFill/>
        </p:spPr>
        <p:txBody>
          <a:bodyPr wrap="square" lIns="0" tIns="0" rIns="0" bIns="0" rtlCol="0" anchor="ctr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 marL="0" indent="0" algn="l">
              <a:buFont typeface="+mj-lt"/>
              <a:buNone/>
              <a:defRPr lang="ko-KR" altLang="en-US" sz="1800" b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  <a:cs typeface="한국외대체 B" pitchFamily="18" charset="-127"/>
              </a:defRPr>
            </a:lvl1pPr>
          </a:lstStyle>
          <a:p>
            <a:pPr marL="0" lvl="0">
              <a:spcBef>
                <a:spcPct val="0"/>
              </a:spcBef>
            </a:pPr>
            <a:r>
              <a:rPr lang="ko-KR" altLang="en-US" dirty="0"/>
              <a:t>마스터 부제목 스타일 편집</a:t>
            </a:r>
          </a:p>
        </p:txBody>
      </p:sp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675179" y="1896560"/>
            <a:ext cx="4652905" cy="1424427"/>
          </a:xfrm>
          <a:noFill/>
        </p:spPr>
        <p:txBody>
          <a:bodyPr wrap="square" lIns="0" tIns="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 latinLnBrk="0">
              <a:defRPr lang="ko-KR" altLang="en-US" sz="4600" dirty="0">
                <a:solidFill>
                  <a:srgbClr val="002D56"/>
                </a:solidFill>
                <a:latin typeface="한국외대체 M" pitchFamily="18" charset="-127"/>
                <a:ea typeface="한국외대체 M" pitchFamily="18" charset="-127"/>
              </a:defRPr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8192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850" y="1125537"/>
            <a:ext cx="8496300" cy="5183187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개체 틀 1"/>
          <p:cNvSpPr>
            <a:spLocks noGrp="1"/>
          </p:cNvSpPr>
          <p:nvPr>
            <p:ph type="title"/>
          </p:nvPr>
        </p:nvSpPr>
        <p:spPr>
          <a:xfrm>
            <a:off x="0" y="0"/>
            <a:ext cx="7704000" cy="828000"/>
          </a:xfrm>
          <a:prstGeom prst="rect">
            <a:avLst/>
          </a:prstGeom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54557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22492" y="1125539"/>
            <a:ext cx="4141558" cy="518318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mtClean="0"/>
            </a:lvl1pPr>
            <a:lvl2pPr>
              <a:defRPr lang="ko-KR" altLang="en-US" smtClean="0"/>
            </a:lvl2pPr>
            <a:lvl3pPr>
              <a:defRPr lang="ko-KR" altLang="en-US" smtClean="0"/>
            </a:lvl3pPr>
            <a:lvl4pPr>
              <a:defRPr lang="ko-KR" altLang="en-US" smtClean="0"/>
            </a:lvl4pPr>
            <a:lvl5pPr>
              <a:defRPr lang="ko-KR" altLang="en-US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79950" y="1125538"/>
            <a:ext cx="4140200" cy="5183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mtClean="0"/>
            </a:lvl1pPr>
            <a:lvl2pPr>
              <a:defRPr lang="ko-KR" altLang="en-US" smtClean="0"/>
            </a:lvl2pPr>
            <a:lvl3pPr>
              <a:defRPr lang="ko-KR" altLang="en-US" smtClean="0"/>
            </a:lvl3pPr>
            <a:lvl4pPr>
              <a:defRPr lang="ko-KR" altLang="en-US" smtClean="0"/>
            </a:lvl4pPr>
            <a:lvl5pPr>
              <a:defRPr lang="ko-KR" altLang="en-US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07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/>
            </a:lvl1pPr>
          </a:lstStyle>
          <a:p>
            <a:pPr marL="0"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23850" y="1125538"/>
            <a:ext cx="4140200" cy="755290"/>
          </a:xfrm>
        </p:spPr>
        <p:txBody>
          <a:bodyPr anchor="t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23850" y="1971796"/>
            <a:ext cx="4140200" cy="431988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2000" dirty="0" smtClean="0"/>
            </a:lvl1pPr>
            <a:lvl2pPr>
              <a:defRPr lang="ko-KR" altLang="en-US" sz="1800" dirty="0" smtClean="0"/>
            </a:lvl2pPr>
            <a:lvl3pPr>
              <a:defRPr lang="ko-KR" altLang="en-US" sz="1600" dirty="0" smtClean="0"/>
            </a:lvl3pPr>
            <a:lvl4pPr>
              <a:defRPr lang="ko-KR" altLang="en-US" sz="1400" dirty="0" smtClean="0"/>
            </a:lvl4pPr>
            <a:lvl5pPr>
              <a:defRPr lang="ko-KR" altLang="en-US" sz="1400" dirty="0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87792" y="1125538"/>
            <a:ext cx="4132358" cy="755290"/>
          </a:xfrm>
        </p:spPr>
        <p:txBody>
          <a:bodyPr anchor="t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79950" y="1971795"/>
            <a:ext cx="4140200" cy="433692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sz="2000" smtClean="0"/>
            </a:lvl1pPr>
            <a:lvl2pPr>
              <a:defRPr lang="ko-KR" altLang="en-US" sz="1800" smtClean="0"/>
            </a:lvl2pPr>
            <a:lvl3pPr>
              <a:defRPr lang="ko-KR" altLang="en-US" sz="1600" smtClean="0"/>
            </a:lvl3pPr>
            <a:lvl4pPr>
              <a:defRPr lang="ko-KR" altLang="en-US" sz="1400" smtClean="0"/>
            </a:lvl4pPr>
            <a:lvl5pPr>
              <a:defRPr lang="ko-KR" altLang="en-US" sz="1400"/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33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/>
            </a:lvl1pPr>
          </a:lstStyle>
          <a:p>
            <a:pPr marL="0"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7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개체 틀 1"/>
          <p:cNvSpPr>
            <a:spLocks noGrp="1"/>
          </p:cNvSpPr>
          <p:nvPr>
            <p:ph type="title"/>
          </p:nvPr>
        </p:nvSpPr>
        <p:spPr>
          <a:xfrm>
            <a:off x="0" y="0"/>
            <a:ext cx="7704000" cy="828000"/>
          </a:xfrm>
          <a:prstGeom prst="rect">
            <a:avLst/>
          </a:prstGeom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09180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7704000" cy="828000"/>
          </a:xfrm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03617" y="1125538"/>
            <a:ext cx="5111750" cy="5183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ko-KR" altLang="en-US" dirty="0" smtClean="0"/>
            </a:lvl1pPr>
            <a:lvl2pPr>
              <a:defRPr lang="ko-KR" altLang="en-US" dirty="0" smtClean="0"/>
            </a:lvl2pPr>
            <a:lvl3pPr>
              <a:defRPr lang="ko-KR" altLang="en-US" dirty="0" smtClean="0"/>
            </a:lvl3pPr>
            <a:lvl4pPr>
              <a:defRPr lang="ko-KR" altLang="en-US" dirty="0" smtClean="0"/>
            </a:lvl4pPr>
            <a:lvl5pPr>
              <a:defRPr lang="ko-KR" altLang="en-US" dirty="0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23850" y="1125538"/>
            <a:ext cx="3111559" cy="5183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74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0"/>
            <a:ext cx="7704000" cy="828000"/>
          </a:xfrm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>
            <a:lvl1pPr>
              <a:defRPr lang="ko-KR" altLang="en-US" dirty="0"/>
            </a:lvl1pPr>
          </a:lstStyle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23850" y="1125538"/>
            <a:ext cx="8496300" cy="4283681"/>
          </a:xfrm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23850" y="5579914"/>
            <a:ext cx="8496300" cy="7288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D1B38-6162-407F-A86F-9F8934290F7D}" type="datetimeFigureOut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4BCA1-CC29-4734-AC98-7DDE21266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44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0" y="0"/>
            <a:ext cx="7704348" cy="828000"/>
          </a:xfrm>
          <a:prstGeom prst="rect">
            <a:avLst/>
          </a:prstGeom>
          <a:noFill/>
        </p:spPr>
        <p:txBody>
          <a:bodyPr wrap="none" lIns="324000" tIns="252000" rIns="0" bIns="0" rtlCol="0" anchor="t">
            <a:noAutofit/>
            <a:scene3d>
              <a:camera prst="orthographicFront"/>
              <a:lightRig rig="threePt" dir="t"/>
            </a:scene3d>
            <a:sp3d>
              <a:bevelT w="1270" h="1270"/>
              <a:contourClr>
                <a:schemeClr val="bg1"/>
              </a:contourClr>
            </a:sp3d>
          </a:bodyPr>
          <a:lstStyle/>
          <a:p>
            <a:pPr marL="0"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23850" y="1125538"/>
            <a:ext cx="8496300" cy="5183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23850" y="6466036"/>
            <a:ext cx="2133600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2D1B38-6162-407F-A86F-9F8934290F7D}" type="datetimeFigureOut">
              <a:rPr lang="ko-KR" altLang="en-US" smtClean="0"/>
              <a:pPr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66036"/>
            <a:ext cx="2895600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686550" y="6466036"/>
            <a:ext cx="2133600" cy="288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904BCA1-CC29-4734-AC98-7DDE2126663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58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1" hangingPunct="1">
        <a:spcBef>
          <a:spcPct val="0"/>
        </a:spcBef>
        <a:buNone/>
        <a:defRPr lang="ko-KR" altLang="en-US" sz="3200" b="0" kern="1200" dirty="0">
          <a:solidFill>
            <a:schemeClr val="tx1">
              <a:lumMod val="85000"/>
              <a:lumOff val="15000"/>
            </a:schemeClr>
          </a:solidFill>
          <a:effectLst/>
          <a:latin typeface="한국외대체 M" pitchFamily="18" charset="-127"/>
          <a:ea typeface="한국외대체 M" pitchFamily="18" charset="-127"/>
          <a:cs typeface="한국외대체 M" pitchFamily="18" charset="-127"/>
        </a:defRPr>
      </a:lvl1pPr>
    </p:titleStyle>
    <p:bodyStyle>
      <a:lvl1pPr marL="252000" indent="-252000" algn="l" defTabSz="914400" rtl="0" eaLnBrk="1" latinLnBrk="1" hangingPunct="1">
        <a:spcBef>
          <a:spcPts val="400"/>
        </a:spcBef>
        <a:buFont typeface="Arial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ea"/>
          <a:ea typeface="+mn-ea"/>
          <a:cs typeface="+mn-cs"/>
        </a:defRPr>
      </a:lvl1pPr>
      <a:lvl2pPr marL="538163" indent="-27305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85000"/>
              <a:lumOff val="15000"/>
            </a:schemeClr>
          </a:solidFill>
          <a:latin typeface="+mn-ea"/>
          <a:ea typeface="+mn-ea"/>
          <a:cs typeface="+mn-cs"/>
        </a:defRPr>
      </a:lvl2pPr>
      <a:lvl3pPr marL="717550" indent="-179388" algn="l" defTabSz="914400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ea"/>
          <a:ea typeface="+mn-ea"/>
          <a:cs typeface="+mn-cs"/>
        </a:defRPr>
      </a:lvl3pPr>
      <a:lvl4pPr marL="896938" indent="-179388" algn="l" defTabSz="914400" rtl="0" eaLnBrk="1" latinLnBrk="1" hangingPunct="1">
        <a:spcBef>
          <a:spcPct val="20000"/>
        </a:spcBef>
        <a:buFont typeface="Arial" pitchFamily="34" charset="0"/>
        <a:buChar char="–"/>
        <a:tabLst/>
        <a:defRPr sz="1600" kern="1200">
          <a:solidFill>
            <a:schemeClr val="tx1">
              <a:lumMod val="85000"/>
              <a:lumOff val="15000"/>
            </a:schemeClr>
          </a:solidFill>
          <a:latin typeface="+mn-ea"/>
          <a:ea typeface="+mn-ea"/>
          <a:cs typeface="+mn-cs"/>
        </a:defRPr>
      </a:lvl4pPr>
      <a:lvl5pPr marL="1076325" indent="-179388" algn="l" defTabSz="914400" rtl="0" eaLnBrk="1" latinLnBrk="1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>
              <a:lumMod val="85000"/>
              <a:lumOff val="15000"/>
            </a:schemeClr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IMBA</a:t>
            </a:r>
            <a:br>
              <a:rPr lang="en-US" altLang="zh-CN" dirty="0"/>
            </a:br>
            <a:r>
              <a:rPr lang="zh-CN" altLang="en-US" dirty="0"/>
              <a:t>选课教程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518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35C164C-06D3-0A44-8D42-5F0C12362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13" y="1268760"/>
            <a:ext cx="8646374" cy="5001323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8E9673D7-CEE3-C099-33EA-8EE9036BDEF0}"/>
              </a:ext>
            </a:extLst>
          </p:cNvPr>
          <p:cNvSpPr/>
          <p:nvPr/>
        </p:nvSpPr>
        <p:spPr>
          <a:xfrm>
            <a:off x="4209253" y="2852936"/>
            <a:ext cx="1797700" cy="923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8492BD-BB79-4A86-38D9-F23657439875}"/>
              </a:ext>
            </a:extLst>
          </p:cNvPr>
          <p:cNvSpPr txBox="1"/>
          <p:nvPr/>
        </p:nvSpPr>
        <p:spPr>
          <a:xfrm>
            <a:off x="4209252" y="4479015"/>
            <a:ext cx="1797700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n>
                  <a:solidFill>
                    <a:schemeClr val="tx1"/>
                  </a:solidFill>
                </a:ln>
                <a:latin typeface="+mj-lt"/>
              </a:rPr>
              <a:t>ID: </a:t>
            </a:r>
            <a:r>
              <a:rPr lang="zh-CN" altLang="en-US" dirty="0">
                <a:ln>
                  <a:solidFill>
                    <a:schemeClr val="tx1"/>
                  </a:solidFill>
                </a:ln>
                <a:latin typeface="+mj-lt"/>
              </a:rPr>
              <a:t>学号</a:t>
            </a:r>
            <a:endParaRPr lang="en-US" altLang="ko-KR" dirty="0">
              <a:ln>
                <a:solidFill>
                  <a:schemeClr val="tx1"/>
                </a:solidFill>
              </a:ln>
              <a:latin typeface="+mj-lt"/>
            </a:endParaRPr>
          </a:p>
          <a:p>
            <a:r>
              <a:rPr lang="en-US" altLang="ko-KR" dirty="0">
                <a:ln>
                  <a:solidFill>
                    <a:schemeClr val="tx1"/>
                  </a:solidFill>
                </a:ln>
                <a:latin typeface="+mj-lt"/>
              </a:rPr>
              <a:t>PW: </a:t>
            </a:r>
            <a:r>
              <a:rPr lang="zh-CN" altLang="en-US" dirty="0">
                <a:ln>
                  <a:solidFill>
                    <a:schemeClr val="tx1"/>
                  </a:solidFill>
                </a:ln>
                <a:latin typeface="+mj-lt"/>
              </a:rPr>
              <a:t>生日</a:t>
            </a:r>
            <a:r>
              <a:rPr lang="en-US" altLang="zh-CN" dirty="0">
                <a:ln>
                  <a:solidFill>
                    <a:schemeClr val="tx1"/>
                  </a:solidFill>
                </a:ln>
                <a:latin typeface="+mj-lt"/>
              </a:rPr>
              <a:t>6</a:t>
            </a:r>
            <a:r>
              <a:rPr lang="zh-CN" altLang="en-US" dirty="0">
                <a:ln>
                  <a:solidFill>
                    <a:schemeClr val="tx1"/>
                  </a:solidFill>
                </a:ln>
                <a:latin typeface="+mj-lt"/>
              </a:rPr>
              <a:t>位数</a:t>
            </a:r>
            <a:endParaRPr lang="ko-KR" altLang="en-US" dirty="0">
              <a:ln>
                <a:solidFill>
                  <a:schemeClr val="tx1"/>
                </a:solidFill>
              </a:ln>
              <a:latin typeface="+mj-lt"/>
            </a:endParaRPr>
          </a:p>
        </p:txBody>
      </p:sp>
      <p:sp>
        <p:nvSpPr>
          <p:cNvPr id="10" name="화살표: 아래쪽 9">
            <a:extLst>
              <a:ext uri="{FF2B5EF4-FFF2-40B4-BE49-F238E27FC236}">
                <a16:creationId xmlns:a16="http://schemas.microsoft.com/office/drawing/2014/main" id="{FDA99F79-F678-962C-D385-3C809BB7C326}"/>
              </a:ext>
            </a:extLst>
          </p:cNvPr>
          <p:cNvSpPr/>
          <p:nvPr/>
        </p:nvSpPr>
        <p:spPr>
          <a:xfrm>
            <a:off x="4413233" y="3775962"/>
            <a:ext cx="599380" cy="6463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81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058B18D-A741-F8DC-4B07-5A28EADAAE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54"/>
          <a:stretch/>
        </p:blipFill>
        <p:spPr>
          <a:xfrm>
            <a:off x="254516" y="1268760"/>
            <a:ext cx="8634968" cy="3969586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3ED825-C5B0-2A32-040A-A70E0C4816A0}"/>
              </a:ext>
            </a:extLst>
          </p:cNvPr>
          <p:cNvSpPr/>
          <p:nvPr/>
        </p:nvSpPr>
        <p:spPr>
          <a:xfrm>
            <a:off x="1861792" y="3497761"/>
            <a:ext cx="323850" cy="31432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33BF27-48A5-16D2-8934-34475F8568BF}"/>
              </a:ext>
            </a:extLst>
          </p:cNvPr>
          <p:cNvSpPr txBox="1"/>
          <p:nvPr/>
        </p:nvSpPr>
        <p:spPr>
          <a:xfrm>
            <a:off x="2290417" y="3497761"/>
            <a:ext cx="344036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+mj-lt"/>
              </a:rPr>
              <a:t>点击</a:t>
            </a:r>
            <a:r>
              <a:rPr lang="en-US" altLang="zh-CN" dirty="0">
                <a:latin typeface="+mj-lt"/>
              </a:rPr>
              <a:t>【</a:t>
            </a:r>
            <a:r>
              <a:rPr lang="ko-KR" altLang="en-US" dirty="0">
                <a:latin typeface="+mj-lt"/>
              </a:rPr>
              <a:t>수강신청 및 수정</a:t>
            </a:r>
            <a:r>
              <a:rPr lang="en-US" altLang="ko-KR" dirty="0">
                <a:latin typeface="+mj-lt"/>
              </a:rPr>
              <a:t>/</a:t>
            </a:r>
            <a:r>
              <a:rPr lang="ko-KR" altLang="en-US" dirty="0">
                <a:latin typeface="+mj-lt"/>
              </a:rPr>
              <a:t>삭제</a:t>
            </a:r>
            <a:r>
              <a:rPr lang="en-US" altLang="zh-CN" dirty="0">
                <a:latin typeface="+mj-lt"/>
              </a:rPr>
              <a:t>】</a:t>
            </a:r>
            <a:endParaRPr lang="ko-KR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9156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2E30DCF-79E9-6BC0-BFE9-49EB25ACF1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86" b="22081"/>
          <a:stretch/>
        </p:blipFill>
        <p:spPr>
          <a:xfrm>
            <a:off x="251520" y="1304765"/>
            <a:ext cx="8640960" cy="4320480"/>
          </a:xfrm>
          <a:prstGeom prst="rect">
            <a:avLst/>
          </a:prstGeom>
        </p:spPr>
      </p:pic>
      <p:sp>
        <p:nvSpPr>
          <p:cNvPr id="3" name="화살표: 아래쪽 2">
            <a:extLst>
              <a:ext uri="{FF2B5EF4-FFF2-40B4-BE49-F238E27FC236}">
                <a16:creationId xmlns:a16="http://schemas.microsoft.com/office/drawing/2014/main" id="{B2776136-658F-A9E9-DF65-BBD1B7C9EB37}"/>
              </a:ext>
            </a:extLst>
          </p:cNvPr>
          <p:cNvSpPr/>
          <p:nvPr/>
        </p:nvSpPr>
        <p:spPr>
          <a:xfrm>
            <a:off x="2775645" y="2663029"/>
            <a:ext cx="462669" cy="28803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2EA76D-8D7E-7E90-4D64-336B1E25940E}"/>
              </a:ext>
            </a:extLst>
          </p:cNvPr>
          <p:cNvSpPr txBox="1"/>
          <p:nvPr/>
        </p:nvSpPr>
        <p:spPr>
          <a:xfrm>
            <a:off x="2354280" y="3083387"/>
            <a:ext cx="36080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+mj-lt"/>
              </a:rPr>
              <a:t>选择</a:t>
            </a:r>
            <a:r>
              <a:rPr lang="ko-KR" altLang="en-US" dirty="0">
                <a:latin typeface="+mj-lt"/>
              </a:rPr>
              <a:t>대학선택</a:t>
            </a:r>
            <a:r>
              <a:rPr lang="en-US" altLang="zh-CN" dirty="0">
                <a:latin typeface="+mj-lt"/>
              </a:rPr>
              <a:t>【</a:t>
            </a:r>
            <a:r>
              <a:rPr lang="ko-KR" altLang="en-US" dirty="0">
                <a:latin typeface="+mj-lt"/>
              </a:rPr>
              <a:t>경영대학원</a:t>
            </a:r>
            <a:r>
              <a:rPr lang="en-US" altLang="ko-KR" dirty="0">
                <a:latin typeface="+mj-lt"/>
              </a:rPr>
              <a:t>(</a:t>
            </a:r>
            <a:r>
              <a:rPr lang="ko-KR" altLang="en-US" dirty="0">
                <a:latin typeface="+mj-lt"/>
              </a:rPr>
              <a:t>주간</a:t>
            </a:r>
            <a:r>
              <a:rPr lang="en-US" altLang="ko-KR" dirty="0">
                <a:latin typeface="+mj-lt"/>
              </a:rPr>
              <a:t>)</a:t>
            </a:r>
            <a:r>
              <a:rPr lang="en-US" altLang="zh-CN" dirty="0">
                <a:latin typeface="+mj-lt"/>
              </a:rPr>
              <a:t>】</a:t>
            </a:r>
            <a:endParaRPr lang="ko-KR" alt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760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071E7F7-BE35-DA56-8966-F41E355B7A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97"/>
          <a:stretch/>
        </p:blipFill>
        <p:spPr>
          <a:xfrm>
            <a:off x="251521" y="1268760"/>
            <a:ext cx="8640960" cy="45365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75805A-9568-AF0A-E9C4-A5A1E5BBAFB0}"/>
              </a:ext>
            </a:extLst>
          </p:cNvPr>
          <p:cNvSpPr txBox="1"/>
          <p:nvPr/>
        </p:nvSpPr>
        <p:spPr>
          <a:xfrm>
            <a:off x="3419872" y="2420888"/>
            <a:ext cx="496855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zh-CN" altLang="en-US" dirty="0">
                <a:latin typeface="+mj-lt"/>
              </a:rPr>
              <a:t>选择</a:t>
            </a:r>
            <a:r>
              <a:rPr lang="ko-KR" altLang="en-US" dirty="0">
                <a:latin typeface="+mj-lt"/>
              </a:rPr>
              <a:t>학과</a:t>
            </a:r>
            <a:r>
              <a:rPr lang="en-US" altLang="zh-CN" dirty="0">
                <a:latin typeface="+mj-lt"/>
              </a:rPr>
              <a:t>【</a:t>
            </a:r>
            <a:r>
              <a:rPr lang="ko-KR" altLang="en-US" dirty="0">
                <a:latin typeface="+mj-lt"/>
              </a:rPr>
              <a:t>경영</a:t>
            </a:r>
            <a:r>
              <a:rPr lang="en-US" altLang="ko-KR" dirty="0">
                <a:latin typeface="+mj-lt"/>
              </a:rPr>
              <a:t>(</a:t>
            </a:r>
            <a:r>
              <a:rPr lang="ko-KR" altLang="en-US" dirty="0">
                <a:latin typeface="+mj-lt"/>
              </a:rPr>
              <a:t>주간</a:t>
            </a:r>
            <a:r>
              <a:rPr lang="en-US" altLang="ko-KR" dirty="0">
                <a:latin typeface="+mj-lt"/>
              </a:rPr>
              <a:t>,</a:t>
            </a:r>
            <a:r>
              <a:rPr lang="ko-KR" altLang="en-US" dirty="0">
                <a:latin typeface="+mj-lt"/>
              </a:rPr>
              <a:t>공통</a:t>
            </a:r>
            <a:r>
              <a:rPr lang="en-US" altLang="ko-KR" dirty="0">
                <a:latin typeface="+mj-lt"/>
              </a:rPr>
              <a:t>)</a:t>
            </a:r>
            <a:r>
              <a:rPr lang="ko-KR" altLang="en-US" dirty="0">
                <a:latin typeface="+mj-lt"/>
              </a:rPr>
              <a:t>경영대학원 </a:t>
            </a:r>
            <a:r>
              <a:rPr lang="ko-KR" altLang="en-US" dirty="0" err="1">
                <a:latin typeface="+mj-lt"/>
              </a:rPr>
              <a:t>교학실</a:t>
            </a:r>
            <a:r>
              <a:rPr lang="en-US" altLang="zh-CN" dirty="0">
                <a:latin typeface="+mj-lt"/>
              </a:rPr>
              <a:t>】</a:t>
            </a:r>
            <a:endParaRPr lang="ko-KR" altLang="en-US" dirty="0">
              <a:latin typeface="+mj-lt"/>
            </a:endParaRPr>
          </a:p>
        </p:txBody>
      </p:sp>
      <p:sp>
        <p:nvSpPr>
          <p:cNvPr id="4" name="화살표: 아래쪽 3">
            <a:extLst>
              <a:ext uri="{FF2B5EF4-FFF2-40B4-BE49-F238E27FC236}">
                <a16:creationId xmlns:a16="http://schemas.microsoft.com/office/drawing/2014/main" id="{8280722C-6435-2FC4-2F8C-ED6939EBEDE9}"/>
              </a:ext>
            </a:extLst>
          </p:cNvPr>
          <p:cNvSpPr/>
          <p:nvPr/>
        </p:nvSpPr>
        <p:spPr>
          <a:xfrm>
            <a:off x="4760021" y="2010511"/>
            <a:ext cx="396025" cy="3048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64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223BE75-355A-0A28-1B4C-01E29F0801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59"/>
          <a:stretch/>
        </p:blipFill>
        <p:spPr>
          <a:xfrm>
            <a:off x="251520" y="1268760"/>
            <a:ext cx="8670221" cy="32763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4D6A71-171B-C4B8-C62E-3F450B3E611F}"/>
              </a:ext>
            </a:extLst>
          </p:cNvPr>
          <p:cNvSpPr txBox="1"/>
          <p:nvPr/>
        </p:nvSpPr>
        <p:spPr>
          <a:xfrm>
            <a:off x="1475656" y="4545124"/>
            <a:ext cx="270189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j-lt"/>
              </a:rPr>
              <a:t>点击</a:t>
            </a:r>
            <a:r>
              <a:rPr lang="en-US" altLang="zh-CN" dirty="0">
                <a:latin typeface="+mj-lt"/>
              </a:rPr>
              <a:t>【</a:t>
            </a:r>
            <a:r>
              <a:rPr lang="en-US" altLang="ko-KR" dirty="0">
                <a:latin typeface="+mj-lt"/>
              </a:rPr>
              <a:t>REGISTER</a:t>
            </a:r>
            <a:r>
              <a:rPr lang="en-US" altLang="zh-CN" dirty="0">
                <a:latin typeface="+mj-lt"/>
              </a:rPr>
              <a:t>】</a:t>
            </a:r>
            <a:r>
              <a:rPr lang="zh-CN" altLang="en-US" dirty="0">
                <a:latin typeface="+mj-lt"/>
              </a:rPr>
              <a:t>即可选课</a:t>
            </a:r>
            <a:endParaRPr lang="ko-KR" altLang="en-US" dirty="0">
              <a:latin typeface="+mj-lt"/>
            </a:endParaRPr>
          </a:p>
        </p:txBody>
      </p:sp>
      <p:sp>
        <p:nvSpPr>
          <p:cNvPr id="5" name="화살표: 아래쪽 4">
            <a:extLst>
              <a:ext uri="{FF2B5EF4-FFF2-40B4-BE49-F238E27FC236}">
                <a16:creationId xmlns:a16="http://schemas.microsoft.com/office/drawing/2014/main" id="{920DDA0E-7E2A-4162-230D-EB94CFD32A85}"/>
              </a:ext>
            </a:extLst>
          </p:cNvPr>
          <p:cNvSpPr/>
          <p:nvPr/>
        </p:nvSpPr>
        <p:spPr>
          <a:xfrm>
            <a:off x="1651868" y="4192580"/>
            <a:ext cx="363848" cy="280536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458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IMBA </a:t>
            </a:r>
            <a:r>
              <a:rPr lang="zh-CN" altLang="en-US" dirty="0"/>
              <a:t>选课教程</a:t>
            </a:r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8255C91-3A7F-94DD-8D7B-F2609C5B3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268761"/>
            <a:ext cx="8640960" cy="44022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DBD1F3-FCAF-040A-0597-2783471FEB09}"/>
              </a:ext>
            </a:extLst>
          </p:cNvPr>
          <p:cNvSpPr txBox="1"/>
          <p:nvPr/>
        </p:nvSpPr>
        <p:spPr>
          <a:xfrm>
            <a:off x="1367644" y="5024686"/>
            <a:ext cx="5247462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j-lt"/>
              </a:rPr>
              <a:t>点击</a:t>
            </a:r>
            <a:r>
              <a:rPr lang="en-US" altLang="zh-CN" dirty="0">
                <a:latin typeface="+mj-lt"/>
              </a:rPr>
              <a:t>【</a:t>
            </a:r>
            <a:r>
              <a:rPr lang="en-US" altLang="ko-KR" dirty="0">
                <a:latin typeface="+mj-lt"/>
              </a:rPr>
              <a:t>REGISTER</a:t>
            </a:r>
            <a:r>
              <a:rPr lang="en-US" altLang="zh-CN" dirty="0">
                <a:latin typeface="+mj-lt"/>
              </a:rPr>
              <a:t>】</a:t>
            </a:r>
            <a:r>
              <a:rPr lang="zh-CN" altLang="en-US" dirty="0">
                <a:latin typeface="+mj-lt"/>
              </a:rPr>
              <a:t>后，出现下方的</a:t>
            </a:r>
            <a:r>
              <a:rPr lang="en-US" altLang="zh-CN" dirty="0">
                <a:latin typeface="+mj-lt"/>
              </a:rPr>
              <a:t>【DELETE】</a:t>
            </a:r>
            <a:r>
              <a:rPr lang="zh-CN" altLang="en-US" dirty="0">
                <a:latin typeface="+mj-lt"/>
              </a:rPr>
              <a:t>就算成功</a:t>
            </a:r>
            <a:br>
              <a:rPr lang="en-US" altLang="zh-CN" dirty="0">
                <a:latin typeface="+mj-lt"/>
              </a:rPr>
            </a:br>
            <a:r>
              <a:rPr lang="zh-CN" altLang="en-US" dirty="0">
                <a:latin typeface="+mj-lt"/>
              </a:rPr>
              <a:t>如想取消课程点击</a:t>
            </a:r>
            <a:r>
              <a:rPr lang="en-US" altLang="zh-CN" dirty="0">
                <a:latin typeface="+mj-lt"/>
              </a:rPr>
              <a:t>【DELETE】</a:t>
            </a:r>
            <a:r>
              <a:rPr lang="zh-CN" altLang="en-US" dirty="0">
                <a:latin typeface="+mj-lt"/>
              </a:rPr>
              <a:t>即可</a:t>
            </a:r>
            <a:endParaRPr lang="ko-KR" altLang="en-US" dirty="0">
              <a:latin typeface="+mj-lt"/>
            </a:endParaRPr>
          </a:p>
        </p:txBody>
      </p:sp>
      <p:sp>
        <p:nvSpPr>
          <p:cNvPr id="7" name="화살표: 아래쪽 6">
            <a:extLst>
              <a:ext uri="{FF2B5EF4-FFF2-40B4-BE49-F238E27FC236}">
                <a16:creationId xmlns:a16="http://schemas.microsoft.com/office/drawing/2014/main" id="{415A78A3-638C-EA2D-884B-2DEFE403C9D2}"/>
              </a:ext>
            </a:extLst>
          </p:cNvPr>
          <p:cNvSpPr/>
          <p:nvPr/>
        </p:nvSpPr>
        <p:spPr>
          <a:xfrm>
            <a:off x="1760779" y="4662436"/>
            <a:ext cx="283480" cy="31161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72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한국외대체">
      <a:majorFont>
        <a:latin typeface="한국외대체 B"/>
        <a:ea typeface="한국외대체 B"/>
        <a:cs typeface=""/>
      </a:majorFont>
      <a:minorFont>
        <a:latin typeface="한국외대체 M"/>
        <a:ea typeface="한국외대체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120</Words>
  <Application>Microsoft Office PowerPoint</Application>
  <PresentationFormat>화면 슬라이드 쇼(4:3)</PresentationFormat>
  <Paragraphs>15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맑은 고딕</vt:lpstr>
      <vt:lpstr>한국외대체 B</vt:lpstr>
      <vt:lpstr>한국외대체 M</vt:lpstr>
      <vt:lpstr>Arial</vt:lpstr>
      <vt:lpstr>Office 테마</vt:lpstr>
      <vt:lpstr>IMBA 选课教程</vt:lpstr>
      <vt:lpstr>IMBA 选课教程</vt:lpstr>
      <vt:lpstr>IMBA 选课教程</vt:lpstr>
      <vt:lpstr>IMBA 选课教程</vt:lpstr>
      <vt:lpstr>IMBA 选课教程</vt:lpstr>
      <vt:lpstr>IMBA 选课教程</vt:lpstr>
      <vt:lpstr>IMBA 选课教程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ptlineH</dc:creator>
  <cp:lastModifiedBy>user</cp:lastModifiedBy>
  <cp:revision>11</cp:revision>
  <dcterms:created xsi:type="dcterms:W3CDTF">2016-03-04T01:50:51Z</dcterms:created>
  <dcterms:modified xsi:type="dcterms:W3CDTF">2023-08-24T06:33:41Z</dcterms:modified>
</cp:coreProperties>
</file>